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9"/>
  </p:notesMasterIdLst>
  <p:sldIdLst>
    <p:sldId id="259" r:id="rId3"/>
    <p:sldId id="265" r:id="rId4"/>
    <p:sldId id="262" r:id="rId5"/>
    <p:sldId id="264" r:id="rId6"/>
    <p:sldId id="267" r:id="rId7"/>
    <p:sldId id="268" r:id="rId8"/>
    <p:sldId id="273" r:id="rId9"/>
    <p:sldId id="270" r:id="rId10"/>
    <p:sldId id="271" r:id="rId11"/>
    <p:sldId id="272" r:id="rId12"/>
    <p:sldId id="275" r:id="rId13"/>
    <p:sldId id="276" r:id="rId14"/>
    <p:sldId id="277" r:id="rId15"/>
    <p:sldId id="274" r:id="rId16"/>
    <p:sldId id="279" r:id="rId17"/>
    <p:sldId id="278" r:id="rId1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1" autoAdjust="0"/>
    <p:restoredTop sz="77457" autoAdjust="0"/>
  </p:normalViewPr>
  <p:slideViewPr>
    <p:cSldViewPr>
      <p:cViewPr varScale="1">
        <p:scale>
          <a:sx n="41" d="100"/>
          <a:sy n="41" d="100"/>
        </p:scale>
        <p:origin x="-1512" y="-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283628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12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#tweetyourthesis</a:t>
            </a:r>
          </a:p>
          <a:p>
            <a:r>
              <a:rPr lang="en-GB" dirty="0" smtClean="0"/>
              <a:t>Scholarly concision or unscientific and dumb?</a:t>
            </a:r>
          </a:p>
          <a:p>
            <a:r>
              <a:rPr lang="en-GB" dirty="0" smtClean="0"/>
              <a:t>Medium or message predominates?</a:t>
            </a:r>
          </a:p>
          <a:p>
            <a:r>
              <a:rPr lang="en-GB" dirty="0" smtClean="0"/>
              <a:t>What happens when you take</a:t>
            </a:r>
            <a:r>
              <a:rPr lang="en-GB" baseline="0" dirty="0" smtClean="0"/>
              <a:t> a scholarly principle onto social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1205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New forms of scholary</a:t>
            </a:r>
            <a:r>
              <a:rPr lang="en-GB" baseline="0" dirty="0" smtClean="0"/>
              <a:t> communication possible</a:t>
            </a:r>
          </a:p>
          <a:p>
            <a:r>
              <a:rPr lang="en-GB" baseline="0" dirty="0" smtClean="0"/>
              <a:t>Cathy </a:t>
            </a:r>
            <a:r>
              <a:rPr lang="en-GB" baseline="0" dirty="0" smtClean="0"/>
              <a:t>Davidson </a:t>
            </a:r>
            <a:r>
              <a:rPr lang="en-GB" baseline="0" dirty="0" smtClean="0"/>
              <a:t>and student blogs</a:t>
            </a:r>
          </a:p>
          <a:p>
            <a:r>
              <a:rPr lang="en-GB" baseline="0" dirty="0" smtClean="0"/>
              <a:t>Still a lot of reaction going 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900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classic lecture- what we do, but don’t really ask why</a:t>
            </a:r>
          </a:p>
          <a:p>
            <a:r>
              <a:rPr lang="en-GB" dirty="0" smtClean="0"/>
              <a:t>Not ideal,</a:t>
            </a:r>
            <a:r>
              <a:rPr lang="en-GB" baseline="0" dirty="0" smtClean="0"/>
              <a:t> but least bad option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252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Is this people </a:t>
            </a:r>
            <a:r>
              <a:rPr lang="en-GB" baseline="0" dirty="0" smtClean="0"/>
              <a:t>chatting to one another instead of listening to </a:t>
            </a:r>
            <a:r>
              <a:rPr lang="en-GB" baseline="0" dirty="0" smtClean="0"/>
              <a:t>presentations?</a:t>
            </a:r>
            <a:endParaRPr lang="en-GB" baseline="0" dirty="0" smtClean="0"/>
          </a:p>
          <a:p>
            <a:r>
              <a:rPr lang="en-GB" baseline="0" dirty="0" smtClean="0"/>
              <a:t>Whispering in </a:t>
            </a:r>
            <a:r>
              <a:rPr lang="en-GB" baseline="0" dirty="0" smtClean="0"/>
              <a:t>class?</a:t>
            </a:r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70255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Here’s what happens when you let people loose on a</a:t>
            </a:r>
            <a:r>
              <a:rPr lang="en-GB" baseline="0" dirty="0" smtClean="0"/>
              <a:t> website- spam and silliness</a:t>
            </a: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53012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Scholarly</a:t>
            </a:r>
            <a:r>
              <a:rPr lang="en-GB" baseline="0" dirty="0" smtClean="0"/>
              <a:t> publications from an important research project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662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Lacking in capacity,</a:t>
            </a:r>
            <a:r>
              <a:rPr lang="en-GB" baseline="0" dirty="0" smtClean="0"/>
              <a:t> interactivity, ability to comment, time and place</a:t>
            </a:r>
          </a:p>
          <a:p>
            <a:r>
              <a:rPr lang="en-GB" baseline="0" dirty="0" smtClean="0"/>
              <a:t>Although you can keep an eye on people and make sure they understand</a:t>
            </a:r>
          </a:p>
          <a:p>
            <a:endParaRPr lang="en-GB" baseline="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252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more flexible</a:t>
            </a:r>
          </a:p>
          <a:p>
            <a:r>
              <a:rPr lang="en-GB" baseline="0" dirty="0" smtClean="0"/>
              <a:t>Genuine dialogue, including between readers, 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GB" baseline="0" dirty="0" smtClean="0"/>
              <a:t>can leave and come back- </a:t>
            </a:r>
            <a:r>
              <a:rPr lang="en-GB" baseline="0" dirty="0" smtClean="0"/>
              <a:t>Stop </a:t>
            </a:r>
            <a:r>
              <a:rPr lang="en-GB" baseline="0" dirty="0" smtClean="0"/>
              <a:t>and start, use as and where you want- can go on as long as you like</a:t>
            </a:r>
          </a:p>
          <a:p>
            <a:r>
              <a:rPr lang="en-GB" dirty="0" smtClean="0"/>
              <a:t>Don’t have to invite</a:t>
            </a:r>
            <a:r>
              <a:rPr lang="en-GB" baseline="0" dirty="0" smtClean="0"/>
              <a:t> people, don’t know who’s </a:t>
            </a:r>
            <a:r>
              <a:rPr lang="en-GB" baseline="0" dirty="0" smtClean="0"/>
              <a:t>there</a:t>
            </a:r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70255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Talk about QRator</a:t>
            </a:r>
          </a:p>
          <a:p>
            <a:r>
              <a:rPr lang="en-GB" dirty="0" smtClean="0"/>
              <a:t>People do want to engage with questions and express views re museums</a:t>
            </a:r>
          </a:p>
          <a:p>
            <a:r>
              <a:rPr lang="en-GB" dirty="0" smtClean="0"/>
              <a:t>Remarkable lack of</a:t>
            </a:r>
            <a:r>
              <a:rPr lang="en-GB" baseline="0" dirty="0" smtClean="0"/>
              <a:t> spam</a:t>
            </a: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53012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TB shows what</a:t>
            </a:r>
            <a:r>
              <a:rPr lang="en-GB" baseline="0" dirty="0" smtClean="0"/>
              <a:t> can be achieved if you allow people to take part in scholarly process- even if difficult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662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BD135-188F-40C5-98D7-0F8869BF33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A8925-306B-462D-85C6-9240F0079DB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0900" cy="5256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6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2A693-B214-470E-9182-F68319DBE8E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303371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3" y="303371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3CBD2-2F11-4EC9-A426-6FF0AC49B2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484313"/>
            <a:ext cx="2122488" cy="6073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84313"/>
            <a:ext cx="6219825" cy="6073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84313"/>
            <a:ext cx="8494713" cy="1366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F7540-9E42-474F-812C-49CE0375617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7188" cy="3455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2708275"/>
            <a:ext cx="4168775" cy="3455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E0397-0827-4567-91E6-4B67827F74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5E626-3364-4EA3-8DF9-6B1EAB74245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B9209-8E47-425C-9F8F-C20FDCE727D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95AC1-E271-45D0-A7A1-7A9479981A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BE8AB-D3E4-488A-AAF9-CC2DB7E16C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D84EC-697D-4431-A275-3C568C33AE6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8363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8363" cy="345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812088" y="6337300"/>
            <a:ext cx="1006475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0247724-8A72-4C2D-A6D9-99FD9388EA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435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4359"/>
          </a:solidFill>
          <a:latin typeface="Arial" charset="0"/>
          <a:cs typeface="DejaVu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4359"/>
          </a:solidFill>
          <a:latin typeface="Arial" charset="0"/>
          <a:cs typeface="DejaVu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4359"/>
          </a:solidFill>
          <a:latin typeface="Arial" charset="0"/>
          <a:cs typeface="DejaVu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4359"/>
          </a:solidFill>
          <a:latin typeface="Arial" charset="0"/>
          <a:cs typeface="DejaVu Sans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4359"/>
          </a:solidFill>
          <a:latin typeface="Arial" charset="0"/>
          <a:cs typeface="DejaVu Sans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4359"/>
          </a:solidFill>
          <a:latin typeface="Arial" charset="0"/>
          <a:cs typeface="DejaVu Sans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4359"/>
          </a:solidFill>
          <a:latin typeface="Arial" charset="0"/>
          <a:cs typeface="DejaVu Sans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4359"/>
          </a:solidFill>
          <a:latin typeface="Arial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84313"/>
            <a:ext cx="8494713" cy="1366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323850" y="6245225"/>
            <a:ext cx="84947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303371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435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4359"/>
          </a:solidFill>
          <a:latin typeface="Arial" charset="0"/>
          <a:cs typeface="DejaVu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4359"/>
          </a:solidFill>
          <a:latin typeface="Arial" charset="0"/>
          <a:cs typeface="DejaVu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4359"/>
          </a:solidFill>
          <a:latin typeface="Arial" charset="0"/>
          <a:cs typeface="DejaVu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4359"/>
          </a:solidFill>
          <a:latin typeface="Arial" charset="0"/>
          <a:cs typeface="DejaVu Sans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4359"/>
          </a:solidFill>
          <a:latin typeface="Arial" charset="0"/>
          <a:cs typeface="DejaVu Sans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4359"/>
          </a:solidFill>
          <a:latin typeface="Arial" charset="0"/>
          <a:cs typeface="DejaVu Sans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4359"/>
          </a:solidFill>
          <a:latin typeface="Arial" charset="0"/>
          <a:cs typeface="DejaVu Sans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4359"/>
          </a:solidFill>
          <a:latin typeface="Arial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6478588" cy="1470025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Tweeting and teaching: how scholarly is social media?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251520" y="3789040"/>
            <a:ext cx="6400800" cy="1752600"/>
          </a:xfrm>
        </p:spPr>
        <p:txBody>
          <a:bodyPr/>
          <a:lstStyle/>
          <a:p>
            <a:pPr algn="l" eaLnBrk="1" hangingPunct="1">
              <a:buFont typeface="Arial" charset="0"/>
              <a:buNone/>
            </a:pPr>
            <a:r>
              <a:rPr lang="en-GB" dirty="0" smtClean="0"/>
              <a:t>Claire Warwick</a:t>
            </a:r>
          </a:p>
          <a:p>
            <a:pPr algn="l" eaLnBrk="1" hangingPunct="1">
              <a:buFont typeface="Arial" charset="0"/>
              <a:buNone/>
            </a:pPr>
            <a:r>
              <a:rPr lang="en-GB" dirty="0" smtClean="0"/>
              <a:t>Professor of Digital Humanities</a:t>
            </a:r>
          </a:p>
          <a:p>
            <a:pPr algn="l" eaLnBrk="1" hangingPunct="1">
              <a:buFont typeface="Arial" charset="0"/>
              <a:buNone/>
            </a:pPr>
            <a:r>
              <a:rPr lang="en-GB" dirty="0" smtClean="0"/>
              <a:t>UCL Department of Information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crowdsourced scholarship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5839841" cy="4248472"/>
          </a:xfrm>
        </p:spPr>
      </p:pic>
    </p:spTree>
    <p:extLst>
      <p:ext uri="{BB962C8B-B14F-4D97-AF65-F5344CB8AC3E}">
        <p14:creationId xmlns:p14="http://schemas.microsoft.com/office/powerpoint/2010/main" val="8346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57188" y="714375"/>
            <a:ext cx="8488362" cy="806450"/>
          </a:xfrm>
        </p:spPr>
        <p:txBody>
          <a:bodyPr/>
          <a:lstStyle/>
          <a:p>
            <a:r>
              <a:rPr lang="en-GB" dirty="0" smtClean="0"/>
              <a:t>This is serious research</a:t>
            </a:r>
          </a:p>
        </p:txBody>
      </p:sp>
      <p:pic>
        <p:nvPicPr>
          <p:cNvPr id="6147" name="Content Placeholder 5" descr="PetrieImhotepScanColl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2571750"/>
            <a:ext cx="6686550" cy="3538538"/>
          </a:xfrm>
        </p:spPr>
      </p:pic>
      <p:sp>
        <p:nvSpPr>
          <p:cNvPr id="6148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500063" y="1500188"/>
            <a:ext cx="8001000" cy="714375"/>
          </a:xfrm>
        </p:spPr>
        <p:txBody>
          <a:bodyPr/>
          <a:lstStyle/>
          <a:p>
            <a:pPr marL="0" indent="0"/>
            <a:endParaRPr lang="en-GB" dirty="0" smtClean="0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857250" y="6211888"/>
            <a:ext cx="7929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http://www.museums.ucl.ac.uk/research/ecurator/3Dobjectgallery.html</a:t>
            </a:r>
          </a:p>
        </p:txBody>
      </p:sp>
    </p:spTree>
    <p:extLst>
      <p:ext uri="{BB962C8B-B14F-4D97-AF65-F5344CB8AC3E}">
        <p14:creationId xmlns:p14="http://schemas.microsoft.com/office/powerpoint/2010/main" val="316586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8363" cy="949325"/>
          </a:xfrm>
        </p:spPr>
        <p:txBody>
          <a:bodyPr/>
          <a:lstStyle/>
          <a:p>
            <a:r>
              <a:rPr lang="en-GB" dirty="0" smtClean="0"/>
              <a:t>Creating New knowledge</a:t>
            </a:r>
          </a:p>
        </p:txBody>
      </p:sp>
      <p:graphicFrame>
        <p:nvGraphicFramePr>
          <p:cNvPr id="717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71563" y="2500313"/>
          <a:ext cx="6858000" cy="350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3" imgW="9980952" imgH="4482540" progId="">
                  <p:embed/>
                </p:oleObj>
              </mc:Choice>
              <mc:Fallback>
                <p:oleObj r:id="rId3" imgW="9980952" imgH="44825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2500313"/>
                        <a:ext cx="6858000" cy="350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214313" y="1785938"/>
            <a:ext cx="8501062" cy="642937"/>
          </a:xfrm>
        </p:spPr>
        <p:txBody>
          <a:bodyPr/>
          <a:lstStyle/>
          <a:p>
            <a:pPr marL="0" indent="0"/>
            <a:endParaRPr lang="en-GB" dirty="0" smtClean="0"/>
          </a:p>
          <a:p>
            <a:pPr marL="0" indent="0"/>
            <a:endParaRPr lang="en-GB" dirty="0" smtClean="0"/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1000125" y="62865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VindolandaTablets</a:t>
            </a:r>
          </a:p>
        </p:txBody>
      </p:sp>
    </p:spTree>
    <p:extLst>
      <p:ext uri="{BB962C8B-B14F-4D97-AF65-F5344CB8AC3E}">
        <p14:creationId xmlns:p14="http://schemas.microsoft.com/office/powerpoint/2010/main" val="364412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143000" y="857250"/>
            <a:ext cx="5486400" cy="652463"/>
          </a:xfrm>
        </p:spPr>
        <p:txBody>
          <a:bodyPr/>
          <a:lstStyle/>
          <a:p>
            <a:r>
              <a:rPr lang="en-GB" sz="2800" dirty="0" smtClean="0"/>
              <a:t>Creating New knowledge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2" r="20032"/>
          <a:stretch>
            <a:fillRect/>
          </a:stretch>
        </p:blipFill>
        <p:spPr>
          <a:xfrm>
            <a:off x="1357313" y="1785938"/>
            <a:ext cx="6215062" cy="4114800"/>
          </a:xfrm>
          <a:noFill/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571500" y="5934075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Tahoma" charset="0"/>
              </a:rPr>
              <a:t>© Centre for the Study of Ancient Documents, University of Oxford. </a:t>
            </a:r>
          </a:p>
        </p:txBody>
      </p:sp>
    </p:spTree>
    <p:extLst>
      <p:ext uri="{BB962C8B-B14F-4D97-AF65-F5344CB8AC3E}">
        <p14:creationId xmlns:p14="http://schemas.microsoft.com/office/powerpoint/2010/main" val="383059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65448"/>
            <a:ext cx="8488363" cy="1295400"/>
          </a:xfrm>
        </p:spPr>
        <p:txBody>
          <a:bodyPr/>
          <a:lstStyle/>
          <a:p>
            <a:r>
              <a:rPr lang="en-GB" dirty="0" smtClean="0"/>
              <a:t>But is this?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2060848"/>
            <a:ext cx="6768752" cy="345598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0848"/>
            <a:ext cx="539496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7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Experts and scholars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204864"/>
            <a:ext cx="8488363" cy="3959399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Communication does not = dumb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Books do not </a:t>
            </a:r>
            <a:r>
              <a:rPr lang="en-GB" smtClean="0"/>
              <a:t>= research</a:t>
            </a:r>
            <a:endParaRPr lang="en-GB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Blogs do not = trivial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Tweets do not = chatter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0050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Implications for scholarship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1" y="1916832"/>
            <a:ext cx="6690072" cy="4247431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Not (just) about the medium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Need to reconsider questions of authority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Participation and inclusiveness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Dialogues not monologues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Users and student not just experts and teachers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37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Picturing our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2924944"/>
            <a:ext cx="6048672" cy="4092327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What is digital scholarship?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Impact on scholarly practices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Technology or culture?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What changes? What remains?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09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what we do in HE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30200" y="1700808"/>
            <a:ext cx="4167188" cy="446345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568863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79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chatter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772816"/>
            <a:ext cx="6624736" cy="4320480"/>
          </a:xfrm>
        </p:spPr>
      </p:pic>
    </p:spTree>
    <p:extLst>
      <p:ext uri="{BB962C8B-B14F-4D97-AF65-F5344CB8AC3E}">
        <p14:creationId xmlns:p14="http://schemas.microsoft.com/office/powerpoint/2010/main" val="118490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chatter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916832"/>
            <a:ext cx="8488363" cy="424743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Content Placeholder 5" descr="Defining Animals | QRator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700808"/>
            <a:ext cx="5400600" cy="41754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826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what we do in HE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5839841" cy="4248472"/>
          </a:xfrm>
        </p:spPr>
      </p:pic>
    </p:spTree>
    <p:extLst>
      <p:ext uri="{BB962C8B-B14F-4D97-AF65-F5344CB8AC3E}">
        <p14:creationId xmlns:p14="http://schemas.microsoft.com/office/powerpoint/2010/main" val="29328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this what we do in HE?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30200" y="1700808"/>
            <a:ext cx="4167188" cy="446345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568863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5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908720"/>
            <a:ext cx="8488363" cy="1295400"/>
          </a:xfrm>
        </p:spPr>
        <p:txBody>
          <a:bodyPr/>
          <a:lstStyle/>
          <a:p>
            <a:r>
              <a:rPr lang="en-GB" dirty="0" smtClean="0"/>
              <a:t>This is a scholarly channel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772816"/>
            <a:ext cx="6624736" cy="4320480"/>
          </a:xfrm>
        </p:spPr>
      </p:pic>
    </p:spTree>
    <p:extLst>
      <p:ext uri="{BB962C8B-B14F-4D97-AF65-F5344CB8AC3E}">
        <p14:creationId xmlns:p14="http://schemas.microsoft.com/office/powerpoint/2010/main" val="427935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digital interaction in a museum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916832"/>
            <a:ext cx="8488363" cy="424743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Content Placeholder 5" descr="Defining Animals | QRator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700808"/>
            <a:ext cx="5400600" cy="41754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762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10831</TotalTime>
  <Words>378</Words>
  <Application>Microsoft Office PowerPoint</Application>
  <PresentationFormat>On-screen Show (4:3)</PresentationFormat>
  <Paragraphs>58</Paragraphs>
  <Slides>16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Tweeting and teaching: how scholarly is social media?</vt:lpstr>
      <vt:lpstr>Picturing our assumptions</vt:lpstr>
      <vt:lpstr>This is what we do in HE</vt:lpstr>
      <vt:lpstr>This is chatter</vt:lpstr>
      <vt:lpstr>This is chatter</vt:lpstr>
      <vt:lpstr>This is what we do in HE</vt:lpstr>
      <vt:lpstr>Why is this what we do in HE?</vt:lpstr>
      <vt:lpstr>This is a scholarly channel</vt:lpstr>
      <vt:lpstr>This is digital interaction in a museum</vt:lpstr>
      <vt:lpstr>This is crowdsourced scholarship</vt:lpstr>
      <vt:lpstr>This is serious research</vt:lpstr>
      <vt:lpstr>Creating New knowledge</vt:lpstr>
      <vt:lpstr>Creating New knowledge</vt:lpstr>
      <vt:lpstr>But is this?</vt:lpstr>
      <vt:lpstr>Experts and scholars</vt:lpstr>
      <vt:lpstr>Implications for scholarship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Brown</dc:creator>
  <cp:lastModifiedBy>Claire Warwick</cp:lastModifiedBy>
  <cp:revision>227</cp:revision>
  <cp:lastPrinted>1601-01-01T00:00:00Z</cp:lastPrinted>
  <dcterms:created xsi:type="dcterms:W3CDTF">2005-07-13T12:26:50Z</dcterms:created>
  <dcterms:modified xsi:type="dcterms:W3CDTF">2012-02-02T17:47:23Z</dcterms:modified>
</cp:coreProperties>
</file>